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30275213" cy="42803763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8182" kern="1200">
        <a:solidFill>
          <a:schemeClr val="tx1"/>
        </a:solidFill>
        <a:latin typeface="Arial" charset="0"/>
        <a:ea typeface="+mn-ea"/>
        <a:cs typeface="+mn-cs"/>
      </a:defRPr>
    </a:lvl1pPr>
    <a:lvl2pPr marL="434980" algn="ctr" rtl="0" fontAlgn="base">
      <a:spcBef>
        <a:spcPct val="0"/>
      </a:spcBef>
      <a:spcAft>
        <a:spcPct val="0"/>
      </a:spcAft>
      <a:defRPr sz="8182" kern="1200">
        <a:solidFill>
          <a:schemeClr val="tx1"/>
        </a:solidFill>
        <a:latin typeface="Arial" charset="0"/>
        <a:ea typeface="+mn-ea"/>
        <a:cs typeface="+mn-cs"/>
      </a:defRPr>
    </a:lvl2pPr>
    <a:lvl3pPr marL="869960" algn="ctr" rtl="0" fontAlgn="base">
      <a:spcBef>
        <a:spcPct val="0"/>
      </a:spcBef>
      <a:spcAft>
        <a:spcPct val="0"/>
      </a:spcAft>
      <a:defRPr sz="8182" kern="1200">
        <a:solidFill>
          <a:schemeClr val="tx1"/>
        </a:solidFill>
        <a:latin typeface="Arial" charset="0"/>
        <a:ea typeface="+mn-ea"/>
        <a:cs typeface="+mn-cs"/>
      </a:defRPr>
    </a:lvl3pPr>
    <a:lvl4pPr marL="1304940" algn="ctr" rtl="0" fontAlgn="base">
      <a:spcBef>
        <a:spcPct val="0"/>
      </a:spcBef>
      <a:spcAft>
        <a:spcPct val="0"/>
      </a:spcAft>
      <a:defRPr sz="8182" kern="1200">
        <a:solidFill>
          <a:schemeClr val="tx1"/>
        </a:solidFill>
        <a:latin typeface="Arial" charset="0"/>
        <a:ea typeface="+mn-ea"/>
        <a:cs typeface="+mn-cs"/>
      </a:defRPr>
    </a:lvl4pPr>
    <a:lvl5pPr marL="1739920" algn="ctr" rtl="0" fontAlgn="base">
      <a:spcBef>
        <a:spcPct val="0"/>
      </a:spcBef>
      <a:spcAft>
        <a:spcPct val="0"/>
      </a:spcAft>
      <a:defRPr sz="8182" kern="1200">
        <a:solidFill>
          <a:schemeClr val="tx1"/>
        </a:solidFill>
        <a:latin typeface="Arial" charset="0"/>
        <a:ea typeface="+mn-ea"/>
        <a:cs typeface="+mn-cs"/>
      </a:defRPr>
    </a:lvl5pPr>
    <a:lvl6pPr marL="2174900" algn="l" defTabSz="869960" rtl="0" eaLnBrk="1" latinLnBrk="0" hangingPunct="1">
      <a:defRPr sz="8182" kern="1200">
        <a:solidFill>
          <a:schemeClr val="tx1"/>
        </a:solidFill>
        <a:latin typeface="Arial" charset="0"/>
        <a:ea typeface="+mn-ea"/>
        <a:cs typeface="+mn-cs"/>
      </a:defRPr>
    </a:lvl6pPr>
    <a:lvl7pPr marL="2609880" algn="l" defTabSz="869960" rtl="0" eaLnBrk="1" latinLnBrk="0" hangingPunct="1">
      <a:defRPr sz="8182" kern="1200">
        <a:solidFill>
          <a:schemeClr val="tx1"/>
        </a:solidFill>
        <a:latin typeface="Arial" charset="0"/>
        <a:ea typeface="+mn-ea"/>
        <a:cs typeface="+mn-cs"/>
      </a:defRPr>
    </a:lvl7pPr>
    <a:lvl8pPr marL="3044861" algn="l" defTabSz="869960" rtl="0" eaLnBrk="1" latinLnBrk="0" hangingPunct="1">
      <a:defRPr sz="8182" kern="1200">
        <a:solidFill>
          <a:schemeClr val="tx1"/>
        </a:solidFill>
        <a:latin typeface="Arial" charset="0"/>
        <a:ea typeface="+mn-ea"/>
        <a:cs typeface="+mn-cs"/>
      </a:defRPr>
    </a:lvl8pPr>
    <a:lvl9pPr marL="3479841" algn="l" defTabSz="869960" rtl="0" eaLnBrk="1" latinLnBrk="0" hangingPunct="1">
      <a:defRPr sz="8182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56" userDrawn="1">
          <p15:clr>
            <a:srgbClr val="A4A3A4"/>
          </p15:clr>
        </p15:guide>
        <p15:guide id="2" orient="horz" pos="26261" userDrawn="1">
          <p15:clr>
            <a:srgbClr val="A4A3A4"/>
          </p15:clr>
        </p15:guide>
        <p15:guide id="3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F"/>
    <a:srgbClr val="514A44"/>
    <a:srgbClr val="E34426"/>
    <a:srgbClr val="FCC044"/>
    <a:srgbClr val="A7C4FF"/>
    <a:srgbClr val="EAEAEA"/>
    <a:srgbClr val="C0C0C0"/>
    <a:srgbClr val="0046D2"/>
    <a:srgbClr val="FF0000"/>
    <a:srgbClr val="698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9" d="100"/>
          <a:sy n="19" d="100"/>
        </p:scale>
        <p:origin x="3341" y="154"/>
      </p:cViewPr>
      <p:guideLst>
        <p:guide orient="horz" pos="13556"/>
        <p:guide orient="horz" pos="26261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ip Claeyssens" userId="32b3c7dc-1b11-4e38-9b4b-9b38050a9c70" providerId="ADAL" clId="{F9DCB74E-2CFD-46E3-A990-CCD54A6E2837}"/>
    <pc:docChg chg="modMainMaster">
      <pc:chgData name="Philip Claeyssens" userId="32b3c7dc-1b11-4e38-9b4b-9b38050a9c70" providerId="ADAL" clId="{F9DCB74E-2CFD-46E3-A990-CCD54A6E2837}" dt="2026-03-24T14:50:18.412" v="0" actId="20577"/>
      <pc:docMkLst>
        <pc:docMk/>
      </pc:docMkLst>
      <pc:sldMasterChg chg="modSp mod">
        <pc:chgData name="Philip Claeyssens" userId="32b3c7dc-1b11-4e38-9b4b-9b38050a9c70" providerId="ADAL" clId="{F9DCB74E-2CFD-46E3-A990-CCD54A6E2837}" dt="2026-03-24T14:50:18.412" v="0" actId="20577"/>
        <pc:sldMasterMkLst>
          <pc:docMk/>
          <pc:sldMasterMk cId="0" sldId="2147483648"/>
        </pc:sldMasterMkLst>
        <pc:spChg chg="mod">
          <ac:chgData name="Philip Claeyssens" userId="32b3c7dc-1b11-4e38-9b4b-9b38050a9c70" providerId="ADAL" clId="{F9DCB74E-2CFD-46E3-A990-CCD54A6E2837}" dt="2026-03-24T14:50:18.412" v="0" actId="20577"/>
          <ac:spMkLst>
            <pc:docMk/>
            <pc:sldMasterMk cId="0" sldId="2147483648"/>
            <ac:spMk id="2" creationId="{0818041F-6B9E-3881-3E90-5D332A0489D3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32013" y="692150"/>
            <a:ext cx="245268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645BAB7-E9F9-435A-B8BD-F70ADBBCBA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743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42" kern="1200">
        <a:solidFill>
          <a:schemeClr val="tx1"/>
        </a:solidFill>
        <a:latin typeface="Arial" charset="0"/>
        <a:ea typeface="+mn-ea"/>
        <a:cs typeface="+mn-cs"/>
      </a:defRPr>
    </a:lvl1pPr>
    <a:lvl2pPr marL="434980" algn="l" rtl="0" fontAlgn="base">
      <a:spcBef>
        <a:spcPct val="30000"/>
      </a:spcBef>
      <a:spcAft>
        <a:spcPct val="0"/>
      </a:spcAft>
      <a:defRPr sz="1142" kern="1200">
        <a:solidFill>
          <a:schemeClr val="tx1"/>
        </a:solidFill>
        <a:latin typeface="Arial" charset="0"/>
        <a:ea typeface="+mn-ea"/>
        <a:cs typeface="+mn-cs"/>
      </a:defRPr>
    </a:lvl2pPr>
    <a:lvl3pPr marL="869960" algn="l" rtl="0" fontAlgn="base">
      <a:spcBef>
        <a:spcPct val="30000"/>
      </a:spcBef>
      <a:spcAft>
        <a:spcPct val="0"/>
      </a:spcAft>
      <a:defRPr sz="1142" kern="1200">
        <a:solidFill>
          <a:schemeClr val="tx1"/>
        </a:solidFill>
        <a:latin typeface="Arial" charset="0"/>
        <a:ea typeface="+mn-ea"/>
        <a:cs typeface="+mn-cs"/>
      </a:defRPr>
    </a:lvl3pPr>
    <a:lvl4pPr marL="1304940" algn="l" rtl="0" fontAlgn="base">
      <a:spcBef>
        <a:spcPct val="30000"/>
      </a:spcBef>
      <a:spcAft>
        <a:spcPct val="0"/>
      </a:spcAft>
      <a:defRPr sz="1142" kern="1200">
        <a:solidFill>
          <a:schemeClr val="tx1"/>
        </a:solidFill>
        <a:latin typeface="Arial" charset="0"/>
        <a:ea typeface="+mn-ea"/>
        <a:cs typeface="+mn-cs"/>
      </a:defRPr>
    </a:lvl4pPr>
    <a:lvl5pPr marL="1739920" algn="l" rtl="0" fontAlgn="base">
      <a:spcBef>
        <a:spcPct val="30000"/>
      </a:spcBef>
      <a:spcAft>
        <a:spcPct val="0"/>
      </a:spcAft>
      <a:defRPr sz="1142" kern="1200">
        <a:solidFill>
          <a:schemeClr val="tx1"/>
        </a:solidFill>
        <a:latin typeface="Arial" charset="0"/>
        <a:ea typeface="+mn-ea"/>
        <a:cs typeface="+mn-cs"/>
      </a:defRPr>
    </a:lvl5pPr>
    <a:lvl6pPr marL="2174900" algn="l" defTabSz="869960" rtl="0" eaLnBrk="1" latinLnBrk="0" hangingPunct="1">
      <a:defRPr sz="1142" kern="1200">
        <a:solidFill>
          <a:schemeClr val="tx1"/>
        </a:solidFill>
        <a:latin typeface="+mn-lt"/>
        <a:ea typeface="+mn-ea"/>
        <a:cs typeface="+mn-cs"/>
      </a:defRPr>
    </a:lvl6pPr>
    <a:lvl7pPr marL="2609880" algn="l" defTabSz="869960" rtl="0" eaLnBrk="1" latinLnBrk="0" hangingPunct="1">
      <a:defRPr sz="1142" kern="1200">
        <a:solidFill>
          <a:schemeClr val="tx1"/>
        </a:solidFill>
        <a:latin typeface="+mn-lt"/>
        <a:ea typeface="+mn-ea"/>
        <a:cs typeface="+mn-cs"/>
      </a:defRPr>
    </a:lvl7pPr>
    <a:lvl8pPr marL="3044861" algn="l" defTabSz="869960" rtl="0" eaLnBrk="1" latinLnBrk="0" hangingPunct="1">
      <a:defRPr sz="1142" kern="1200">
        <a:solidFill>
          <a:schemeClr val="tx1"/>
        </a:solidFill>
        <a:latin typeface="+mn-lt"/>
        <a:ea typeface="+mn-ea"/>
        <a:cs typeface="+mn-cs"/>
      </a:defRPr>
    </a:lvl8pPr>
    <a:lvl9pPr marL="3479841" algn="l" defTabSz="869960" rtl="0" eaLnBrk="1" latinLnBrk="0" hangingPunct="1">
      <a:defRPr sz="114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C7B9C-DA46-4FE0-B590-97F24EE1DB0E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32013" y="692150"/>
            <a:ext cx="2452687" cy="3465513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EE1C7D5-20BF-8E2D-7FD1-5DB98FF2B8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69248"/>
          <a:stretch/>
        </p:blipFill>
        <p:spPr>
          <a:xfrm>
            <a:off x="4062226" y="41925240"/>
            <a:ext cx="7259469" cy="509681"/>
          </a:xfrm>
          <a:prstGeom prst="rect">
            <a:avLst/>
          </a:prstGeom>
        </p:spPr>
      </p:pic>
      <p:sp>
        <p:nvSpPr>
          <p:cNvPr id="6" name="TextBox 1"/>
          <p:cNvSpPr txBox="1"/>
          <p:nvPr userDrawn="1"/>
        </p:nvSpPr>
        <p:spPr>
          <a:xfrm>
            <a:off x="28255351" y="42188661"/>
            <a:ext cx="1043876" cy="318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472" dirty="0">
                <a:solidFill>
                  <a:schemeClr val="bg1"/>
                </a:solidFill>
              </a:rPr>
              <a:t>BAU 2018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DC70A7-D2F1-4488-9AB9-7757FFE6E9FF}"/>
              </a:ext>
            </a:extLst>
          </p:cNvPr>
          <p:cNvSpPr txBox="1"/>
          <p:nvPr userDrawn="1"/>
        </p:nvSpPr>
        <p:spPr>
          <a:xfrm>
            <a:off x="139961" y="42696737"/>
            <a:ext cx="457176" cy="1206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84" b="1" dirty="0">
                <a:solidFill>
                  <a:srgbClr val="003064"/>
                </a:solidFill>
              </a:rPr>
              <a:t>www.postersession.com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93DF67-4604-3E20-6FBA-698834812C6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0679631" y="41335687"/>
            <a:ext cx="3619814" cy="9221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18041F-6B9E-3881-3E90-5D332A0489D3}"/>
              </a:ext>
            </a:extLst>
          </p:cNvPr>
          <p:cNvSpPr txBox="1"/>
          <p:nvPr userDrawn="1"/>
        </p:nvSpPr>
        <p:spPr>
          <a:xfrm>
            <a:off x="3665173" y="40292062"/>
            <a:ext cx="78097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0" b="1" strike="noStrike" dirty="0">
                <a:solidFill>
                  <a:srgbClr val="4D4D4F"/>
                </a:solidFill>
                <a:latin typeface="Myriad Pro" panose="020B0503030403020204" pitchFamily="34" charset="0"/>
              </a:rPr>
              <a:t>BAU</a:t>
            </a:r>
            <a:r>
              <a:rPr lang="fr-BE" sz="12000" strike="noStrike" dirty="0">
                <a:solidFill>
                  <a:srgbClr val="4D4D4F"/>
                </a:solidFill>
                <a:latin typeface="Myriad Pro" panose="020B0503030403020204" pitchFamily="34" charset="0"/>
              </a:rPr>
              <a:t> 2026</a:t>
            </a:r>
            <a:endParaRPr lang="en-BE" sz="12000" strike="noStrike" dirty="0">
              <a:solidFill>
                <a:srgbClr val="4D4D4F"/>
              </a:solidFill>
              <a:latin typeface="Myriad Pro" panose="020B05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036966" rtl="0" eaLnBrk="1" fontAlgn="base" hangingPunct="1">
        <a:spcBef>
          <a:spcPct val="0"/>
        </a:spcBef>
        <a:spcAft>
          <a:spcPct val="0"/>
        </a:spcAft>
        <a:defRPr sz="19406">
          <a:solidFill>
            <a:schemeClr val="tx2"/>
          </a:solidFill>
          <a:latin typeface="+mj-lt"/>
          <a:ea typeface="+mj-ea"/>
          <a:cs typeface="+mj-cs"/>
        </a:defRPr>
      </a:lvl1pPr>
      <a:lvl2pPr algn="ctr" defTabSz="4036966" rtl="0" eaLnBrk="1" fontAlgn="base" hangingPunct="1">
        <a:spcBef>
          <a:spcPct val="0"/>
        </a:spcBef>
        <a:spcAft>
          <a:spcPct val="0"/>
        </a:spcAft>
        <a:defRPr sz="19406">
          <a:solidFill>
            <a:schemeClr val="tx2"/>
          </a:solidFill>
          <a:latin typeface="Arial" charset="0"/>
        </a:defRPr>
      </a:lvl2pPr>
      <a:lvl3pPr algn="ctr" defTabSz="4036966" rtl="0" eaLnBrk="1" fontAlgn="base" hangingPunct="1">
        <a:spcBef>
          <a:spcPct val="0"/>
        </a:spcBef>
        <a:spcAft>
          <a:spcPct val="0"/>
        </a:spcAft>
        <a:defRPr sz="19406">
          <a:solidFill>
            <a:schemeClr val="tx2"/>
          </a:solidFill>
          <a:latin typeface="Arial" charset="0"/>
        </a:defRPr>
      </a:lvl3pPr>
      <a:lvl4pPr algn="ctr" defTabSz="4036966" rtl="0" eaLnBrk="1" fontAlgn="base" hangingPunct="1">
        <a:spcBef>
          <a:spcPct val="0"/>
        </a:spcBef>
        <a:spcAft>
          <a:spcPct val="0"/>
        </a:spcAft>
        <a:defRPr sz="19406">
          <a:solidFill>
            <a:schemeClr val="tx2"/>
          </a:solidFill>
          <a:latin typeface="Arial" charset="0"/>
        </a:defRPr>
      </a:lvl4pPr>
      <a:lvl5pPr algn="ctr" defTabSz="4036966" rtl="0" eaLnBrk="1" fontAlgn="base" hangingPunct="1">
        <a:spcBef>
          <a:spcPct val="0"/>
        </a:spcBef>
        <a:spcAft>
          <a:spcPct val="0"/>
        </a:spcAft>
        <a:defRPr sz="19406">
          <a:solidFill>
            <a:schemeClr val="tx2"/>
          </a:solidFill>
          <a:latin typeface="Arial" charset="0"/>
        </a:defRPr>
      </a:lvl5pPr>
      <a:lvl6pPr marL="420487" algn="ctr" defTabSz="4036966" rtl="0" eaLnBrk="1" fontAlgn="base" hangingPunct="1">
        <a:spcBef>
          <a:spcPct val="0"/>
        </a:spcBef>
        <a:spcAft>
          <a:spcPct val="0"/>
        </a:spcAft>
        <a:defRPr sz="19406">
          <a:solidFill>
            <a:schemeClr val="tx2"/>
          </a:solidFill>
          <a:latin typeface="Arial" charset="0"/>
        </a:defRPr>
      </a:lvl6pPr>
      <a:lvl7pPr marL="840974" algn="ctr" defTabSz="4036966" rtl="0" eaLnBrk="1" fontAlgn="base" hangingPunct="1">
        <a:spcBef>
          <a:spcPct val="0"/>
        </a:spcBef>
        <a:spcAft>
          <a:spcPct val="0"/>
        </a:spcAft>
        <a:defRPr sz="19406">
          <a:solidFill>
            <a:schemeClr val="tx2"/>
          </a:solidFill>
          <a:latin typeface="Arial" charset="0"/>
        </a:defRPr>
      </a:lvl7pPr>
      <a:lvl8pPr marL="1261461" algn="ctr" defTabSz="4036966" rtl="0" eaLnBrk="1" fontAlgn="base" hangingPunct="1">
        <a:spcBef>
          <a:spcPct val="0"/>
        </a:spcBef>
        <a:spcAft>
          <a:spcPct val="0"/>
        </a:spcAft>
        <a:defRPr sz="19406">
          <a:solidFill>
            <a:schemeClr val="tx2"/>
          </a:solidFill>
          <a:latin typeface="Arial" charset="0"/>
        </a:defRPr>
      </a:lvl8pPr>
      <a:lvl9pPr marL="1681947" algn="ctr" defTabSz="4036966" rtl="0" eaLnBrk="1" fontAlgn="base" hangingPunct="1">
        <a:spcBef>
          <a:spcPct val="0"/>
        </a:spcBef>
        <a:spcAft>
          <a:spcPct val="0"/>
        </a:spcAft>
        <a:defRPr sz="19406">
          <a:solidFill>
            <a:schemeClr val="tx2"/>
          </a:solidFill>
          <a:latin typeface="Arial" charset="0"/>
        </a:defRPr>
      </a:lvl9pPr>
    </p:titleStyle>
    <p:bodyStyle>
      <a:lvl1pPr marL="1514045" indent="-1514045" algn="l" defTabSz="4036966" rtl="0" eaLnBrk="1" fontAlgn="base" hangingPunct="1">
        <a:spcBef>
          <a:spcPct val="20000"/>
        </a:spcBef>
        <a:spcAft>
          <a:spcPct val="0"/>
        </a:spcAft>
        <a:buChar char="•"/>
        <a:defRPr sz="14163">
          <a:solidFill>
            <a:schemeClr val="tx1"/>
          </a:solidFill>
          <a:latin typeface="+mn-lt"/>
          <a:ea typeface="+mn-ea"/>
          <a:cs typeface="+mn-cs"/>
        </a:defRPr>
      </a:lvl1pPr>
      <a:lvl2pPr marL="3279213" indent="-1261461" algn="l" defTabSz="4036966" rtl="0" eaLnBrk="1" fontAlgn="base" hangingPunct="1">
        <a:spcBef>
          <a:spcPct val="20000"/>
        </a:spcBef>
        <a:spcAft>
          <a:spcPct val="0"/>
        </a:spcAft>
        <a:buChar char="–"/>
        <a:defRPr sz="12324">
          <a:solidFill>
            <a:schemeClr val="tx1"/>
          </a:solidFill>
          <a:latin typeface="+mn-lt"/>
        </a:defRPr>
      </a:lvl2pPr>
      <a:lvl3pPr marL="5045842" indent="-1008877" algn="l" defTabSz="4036966" rtl="0" eaLnBrk="1" fontAlgn="base" hangingPunct="1">
        <a:spcBef>
          <a:spcPct val="20000"/>
        </a:spcBef>
        <a:spcAft>
          <a:spcPct val="0"/>
        </a:spcAft>
        <a:buChar char="•"/>
        <a:defRPr sz="10577">
          <a:solidFill>
            <a:schemeClr val="tx1"/>
          </a:solidFill>
          <a:latin typeface="+mn-lt"/>
        </a:defRPr>
      </a:lvl3pPr>
      <a:lvl4pPr marL="7063595" indent="-1008877" algn="l" defTabSz="4036966" rtl="0" eaLnBrk="1" fontAlgn="base" hangingPunct="1">
        <a:spcBef>
          <a:spcPct val="20000"/>
        </a:spcBef>
        <a:spcAft>
          <a:spcPct val="0"/>
        </a:spcAft>
        <a:buChar char="–"/>
        <a:defRPr sz="8829">
          <a:solidFill>
            <a:schemeClr val="tx1"/>
          </a:solidFill>
          <a:latin typeface="+mn-lt"/>
        </a:defRPr>
      </a:lvl4pPr>
      <a:lvl5pPr marL="9082808" indent="-1008877" algn="l" defTabSz="4036966" rtl="0" eaLnBrk="1" fontAlgn="base" hangingPunct="1">
        <a:spcBef>
          <a:spcPct val="20000"/>
        </a:spcBef>
        <a:spcAft>
          <a:spcPct val="0"/>
        </a:spcAft>
        <a:buChar char="»"/>
        <a:defRPr sz="8829">
          <a:solidFill>
            <a:schemeClr val="tx1"/>
          </a:solidFill>
          <a:latin typeface="+mn-lt"/>
        </a:defRPr>
      </a:lvl5pPr>
      <a:lvl6pPr marL="9503295" indent="-1008877" algn="l" defTabSz="4036966" rtl="0" eaLnBrk="1" fontAlgn="base" hangingPunct="1">
        <a:spcBef>
          <a:spcPct val="20000"/>
        </a:spcBef>
        <a:spcAft>
          <a:spcPct val="0"/>
        </a:spcAft>
        <a:buChar char="»"/>
        <a:defRPr sz="8829">
          <a:solidFill>
            <a:schemeClr val="tx1"/>
          </a:solidFill>
          <a:latin typeface="+mn-lt"/>
        </a:defRPr>
      </a:lvl6pPr>
      <a:lvl7pPr marL="9923782" indent="-1008877" algn="l" defTabSz="4036966" rtl="0" eaLnBrk="1" fontAlgn="base" hangingPunct="1">
        <a:spcBef>
          <a:spcPct val="20000"/>
        </a:spcBef>
        <a:spcAft>
          <a:spcPct val="0"/>
        </a:spcAft>
        <a:buChar char="»"/>
        <a:defRPr sz="8829">
          <a:solidFill>
            <a:schemeClr val="tx1"/>
          </a:solidFill>
          <a:latin typeface="+mn-lt"/>
        </a:defRPr>
      </a:lvl7pPr>
      <a:lvl8pPr marL="10344269" indent="-1008877" algn="l" defTabSz="4036966" rtl="0" eaLnBrk="1" fontAlgn="base" hangingPunct="1">
        <a:spcBef>
          <a:spcPct val="20000"/>
        </a:spcBef>
        <a:spcAft>
          <a:spcPct val="0"/>
        </a:spcAft>
        <a:buChar char="»"/>
        <a:defRPr sz="8829">
          <a:solidFill>
            <a:schemeClr val="tx1"/>
          </a:solidFill>
          <a:latin typeface="+mn-lt"/>
        </a:defRPr>
      </a:lvl8pPr>
      <a:lvl9pPr marL="10764756" indent="-1008877" algn="l" defTabSz="4036966" rtl="0" eaLnBrk="1" fontAlgn="base" hangingPunct="1">
        <a:spcBef>
          <a:spcPct val="20000"/>
        </a:spcBef>
        <a:spcAft>
          <a:spcPct val="0"/>
        </a:spcAft>
        <a:buChar char="»"/>
        <a:defRPr sz="882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0974" rtl="0" eaLnBrk="1" latinLnBrk="0" hangingPunct="1">
        <a:defRPr sz="1655" kern="1200">
          <a:solidFill>
            <a:schemeClr val="tx1"/>
          </a:solidFill>
          <a:latin typeface="+mn-lt"/>
          <a:ea typeface="+mn-ea"/>
          <a:cs typeface="+mn-cs"/>
        </a:defRPr>
      </a:lvl1pPr>
      <a:lvl2pPr marL="420487" algn="l" defTabSz="840974" rtl="0" eaLnBrk="1" latinLnBrk="0" hangingPunct="1">
        <a:defRPr sz="1655" kern="1200">
          <a:solidFill>
            <a:schemeClr val="tx1"/>
          </a:solidFill>
          <a:latin typeface="+mn-lt"/>
          <a:ea typeface="+mn-ea"/>
          <a:cs typeface="+mn-cs"/>
        </a:defRPr>
      </a:lvl2pPr>
      <a:lvl3pPr marL="840974" algn="l" defTabSz="840974" rtl="0" eaLnBrk="1" latinLnBrk="0" hangingPunct="1">
        <a:defRPr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261461" algn="l" defTabSz="840974" rtl="0" eaLnBrk="1" latinLnBrk="0" hangingPunct="1">
        <a:defRPr sz="1655" kern="1200">
          <a:solidFill>
            <a:schemeClr val="tx1"/>
          </a:solidFill>
          <a:latin typeface="+mn-lt"/>
          <a:ea typeface="+mn-ea"/>
          <a:cs typeface="+mn-cs"/>
        </a:defRPr>
      </a:lvl4pPr>
      <a:lvl5pPr marL="1681947" algn="l" defTabSz="840974" rtl="0" eaLnBrk="1" latinLnBrk="0" hangingPunct="1">
        <a:defRPr sz="1655" kern="1200">
          <a:solidFill>
            <a:schemeClr val="tx1"/>
          </a:solidFill>
          <a:latin typeface="+mn-lt"/>
          <a:ea typeface="+mn-ea"/>
          <a:cs typeface="+mn-cs"/>
        </a:defRPr>
      </a:lvl5pPr>
      <a:lvl6pPr marL="2102434" algn="l" defTabSz="840974" rtl="0" eaLnBrk="1" latinLnBrk="0" hangingPunct="1">
        <a:defRPr sz="1655" kern="1200">
          <a:solidFill>
            <a:schemeClr val="tx1"/>
          </a:solidFill>
          <a:latin typeface="+mn-lt"/>
          <a:ea typeface="+mn-ea"/>
          <a:cs typeface="+mn-cs"/>
        </a:defRPr>
      </a:lvl6pPr>
      <a:lvl7pPr marL="2522921" algn="l" defTabSz="840974" rtl="0" eaLnBrk="1" latinLnBrk="0" hangingPunct="1">
        <a:defRPr sz="1655" kern="1200">
          <a:solidFill>
            <a:schemeClr val="tx1"/>
          </a:solidFill>
          <a:latin typeface="+mn-lt"/>
          <a:ea typeface="+mn-ea"/>
          <a:cs typeface="+mn-cs"/>
        </a:defRPr>
      </a:lvl7pPr>
      <a:lvl8pPr marL="2943408" algn="l" defTabSz="840974" rtl="0" eaLnBrk="1" latinLnBrk="0" hangingPunct="1">
        <a:defRPr sz="1655" kern="1200">
          <a:solidFill>
            <a:schemeClr val="tx1"/>
          </a:solidFill>
          <a:latin typeface="+mn-lt"/>
          <a:ea typeface="+mn-ea"/>
          <a:cs typeface="+mn-cs"/>
        </a:defRPr>
      </a:lvl8pPr>
      <a:lvl9pPr marL="3363895" algn="l" defTabSz="840974" rtl="0" eaLnBrk="1" latinLnBrk="0" hangingPunct="1">
        <a:defRPr sz="16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8" name="AutoShape 50"/>
          <p:cNvSpPr>
            <a:spLocks noChangeArrowheads="1"/>
          </p:cNvSpPr>
          <p:nvPr/>
        </p:nvSpPr>
        <p:spPr bwMode="auto">
          <a:xfrm>
            <a:off x="15435452" y="7011273"/>
            <a:ext cx="14244067" cy="33562168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50800" cap="flat" cmpd="sng">
            <a:solidFill>
              <a:srgbClr val="514A4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7525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525611" y="6976232"/>
            <a:ext cx="14244067" cy="33562168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50800" cap="flat" cmpd="sng">
            <a:solidFill>
              <a:srgbClr val="514A4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7525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792796" y="8932563"/>
            <a:ext cx="13500000" cy="468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defTabSz="4036966" eaLnBrk="0" hangingPunct="0">
              <a:lnSpc>
                <a:spcPct val="95000"/>
              </a:lnSpc>
            </a:pPr>
            <a:r>
              <a:rPr lang="en-US" sz="2575">
                <a:latin typeface="Calibri" panose="020F0502020204030204" pitchFamily="34" charset="0"/>
                <a:cs typeface="Calibri" panose="020F0502020204030204" pitchFamily="34" charset="0"/>
              </a:rPr>
              <a:t>Xxxxxxxxxxxxxxxxxxx</a:t>
            </a:r>
            <a:endParaRPr lang="en-US" sz="2575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152603" y="24360108"/>
            <a:ext cx="6780386" cy="125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036966">
              <a:spcBef>
                <a:spcPct val="50000"/>
              </a:spcBef>
            </a:pPr>
            <a:r>
              <a:rPr lang="en-US" sz="7525" b="1" dirty="0">
                <a:solidFill>
                  <a:srgbClr val="E34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Methods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9212939" y="30164389"/>
            <a:ext cx="6780386" cy="125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036966">
              <a:spcBef>
                <a:spcPct val="50000"/>
              </a:spcBef>
            </a:pPr>
            <a:r>
              <a:rPr lang="en-US" sz="7525" b="1" dirty="0">
                <a:solidFill>
                  <a:srgbClr val="E34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473050" y="1079950"/>
            <a:ext cx="29329112" cy="5183230"/>
          </a:xfrm>
          <a:prstGeom prst="roundRect">
            <a:avLst>
              <a:gd name="adj" fmla="val 20605"/>
            </a:avLst>
          </a:prstGeom>
          <a:gradFill rotWithShape="1">
            <a:gsLst>
              <a:gs pos="100000">
                <a:srgbClr val="D3E2FF">
                  <a:lumMod val="100000"/>
                  <a:alpha val="0"/>
                </a:srgbClr>
              </a:gs>
              <a:gs pos="0">
                <a:srgbClr val="FCC044"/>
              </a:gs>
              <a:gs pos="100000">
                <a:schemeClr val="bg1"/>
              </a:gs>
            </a:gsLst>
            <a:lin ang="5400000" scaled="1"/>
          </a:gradFill>
          <a:ln w="50800" cap="flat" cmpd="sng">
            <a:solidFill>
              <a:srgbClr val="514A4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4036966"/>
            <a:endParaRPr lang="en-US" sz="7525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998661" y="1824685"/>
            <a:ext cx="28225328" cy="3698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036966">
              <a:spcBef>
                <a:spcPct val="50000"/>
              </a:spcBef>
            </a:pPr>
            <a:r>
              <a:rPr lang="en-US" sz="11496" b="1" dirty="0">
                <a:solidFill>
                  <a:srgbClr val="E34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 of the Research Study</a:t>
            </a:r>
          </a:p>
          <a:p>
            <a:pPr defTabSz="4036966"/>
            <a:r>
              <a:rPr lang="en-US" sz="7525" b="1" dirty="0">
                <a:solidFill>
                  <a:srgbClr val="514A4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PEOPLE WHO DID THE STUDY</a:t>
            </a:r>
          </a:p>
          <a:p>
            <a:pPr defTabSz="4036966"/>
            <a:r>
              <a:rPr lang="en-US" sz="4415" b="1" i="1" dirty="0">
                <a:solidFill>
                  <a:srgbClr val="E34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UNIVERSITIES AND/OR  HOSPITALS THEY ARE AFFILIATED WITH</a:t>
            </a:r>
            <a:endParaRPr lang="en-US" sz="7525" dirty="0">
              <a:solidFill>
                <a:srgbClr val="E3442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73050" y="2899267"/>
            <a:ext cx="3784402" cy="184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036966">
              <a:spcBef>
                <a:spcPct val="50000"/>
              </a:spcBef>
            </a:pPr>
            <a:r>
              <a:rPr lang="en-US" sz="7525" b="1">
                <a:latin typeface="Calibri" panose="020F0502020204030204" pitchFamily="34" charset="0"/>
                <a:cs typeface="Calibri" panose="020F0502020204030204" pitchFamily="34" charset="0"/>
              </a:rPr>
              <a:t>Logo</a:t>
            </a:r>
          </a:p>
          <a:p>
            <a:pPr defTabSz="4036966">
              <a:spcBef>
                <a:spcPct val="50000"/>
              </a:spcBef>
            </a:pPr>
            <a:endParaRPr lang="en-US" sz="2575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19054053" y="35471604"/>
            <a:ext cx="7098158" cy="125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036966">
              <a:spcBef>
                <a:spcPct val="50000"/>
              </a:spcBef>
            </a:pPr>
            <a:r>
              <a:rPr lang="en-US" sz="7525" b="1" dirty="0">
                <a:solidFill>
                  <a:srgbClr val="E34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Bibliography</a:t>
            </a:r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792796" y="25731900"/>
            <a:ext cx="13500000" cy="13303830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56258" tIns="28128" rIns="56258" bIns="28128">
            <a:spAutoFit/>
          </a:bodyPr>
          <a:lstStyle/>
          <a:p>
            <a:pPr algn="l" defTabSz="563569" eaLnBrk="0" hangingPunct="0">
              <a:lnSpc>
                <a:spcPct val="95000"/>
              </a:lnSpc>
            </a:pPr>
            <a:r>
              <a:rPr lang="en-US" sz="2943" dirty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</a:p>
          <a:p>
            <a:pPr algn="l" defTabSz="563569" eaLnBrk="0" hangingPunct="0">
              <a:lnSpc>
                <a:spcPct val="95000"/>
              </a:lnSpc>
            </a:pPr>
            <a:endParaRPr lang="en-US" sz="2943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r>
              <a:rPr lang="en-US" sz="2943" dirty="0">
                <a:latin typeface="Calibri" panose="020F0502020204030204" pitchFamily="34" charset="0"/>
                <a:cs typeface="Calibri" panose="020F0502020204030204" pitchFamily="34" charset="0"/>
              </a:rPr>
              <a:t>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</a:t>
            </a: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r>
              <a:rPr lang="en-US" sz="2943" b="1" dirty="0" err="1">
                <a:latin typeface="Calibri" panose="020F0502020204030204" pitchFamily="34" charset="0"/>
                <a:cs typeface="Calibri" panose="020F0502020204030204" pitchFamily="34" charset="0"/>
              </a:rPr>
              <a:t>Xxxxx</a:t>
            </a: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r>
              <a:rPr lang="en-US" sz="2943" b="1" dirty="0" err="1">
                <a:latin typeface="Calibri" panose="020F0502020204030204" pitchFamily="34" charset="0"/>
                <a:cs typeface="Calibri" panose="020F0502020204030204" pitchFamily="34" charset="0"/>
              </a:rPr>
              <a:t>Xxxx</a:t>
            </a: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2943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/>
            <a:endParaRPr lang="en-US" sz="2207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15853132" y="36397264"/>
            <a:ext cx="13500000" cy="3444849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56258" tIns="28128" rIns="56258" bIns="28128">
            <a:spAutoFit/>
          </a:bodyPr>
          <a:lstStyle/>
          <a:p>
            <a:pPr marL="315365" indent="-315365" algn="l" defTabSz="563569" eaLnBrk="0" hangingPunct="0">
              <a:lnSpc>
                <a:spcPct val="95000"/>
              </a:lnSpc>
            </a:pPr>
            <a:endParaRPr lang="en-US" sz="2575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5365" indent="-315365" algn="l" defTabSz="563569" eaLnBrk="0" hangingPunct="0">
              <a:lnSpc>
                <a:spcPct val="95000"/>
              </a:lnSpc>
              <a:buFontTx/>
              <a:buAutoNum type="arabicPeriod"/>
            </a:pPr>
            <a:r>
              <a:rPr lang="en-US" sz="2575" b="1" dirty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Xxxxxxxxxxxxxxxxxxxxxxxxxxxxxxxxxxxxxxxxxxxxxxxxxxxxxxxxxxxxxxxxxxxxxxxxxxxxxxxxxxxxxxxxxxx</a:t>
            </a:r>
          </a:p>
          <a:p>
            <a:pPr marL="315365" indent="-315365" algn="l" defTabSz="563569" eaLnBrk="0" hangingPunct="0">
              <a:lnSpc>
                <a:spcPct val="95000"/>
              </a:lnSpc>
              <a:buFontTx/>
              <a:buAutoNum type="arabicPeriod"/>
            </a:pPr>
            <a:r>
              <a:rPr lang="en-US" sz="2575" b="1" dirty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Xxxxxxxxxxxxxxxxxxxxxxxxxxxxxxxxxxxxxxxxxxxxxxxxxxxxxxxxxxxxxxxxxxxxxxxxxxxxxxxxxxxxxxxxxxxx</a:t>
            </a:r>
          </a:p>
          <a:p>
            <a:pPr marL="315365" indent="-315365" algn="l" defTabSz="563569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2575" b="1" dirty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Xxxxxxxxxxxxxxxxxxxxxxxxxxxxxxxxxxxxxxxxxxxxxxxxxxxxxxxxxxxxxxxxxxxxxxxxxxxxxxxxxxxxxxxxxxxxxxxxxxxxxxxxxxxxxxxxxxxxxxx</a:t>
            </a:r>
          </a:p>
          <a:p>
            <a:pPr marL="315365" indent="-315365" algn="l" defTabSz="563569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2575" b="1" dirty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Xxxxxxxxxxxxxxxxxxxxxxxxxxxxxxxxxxxxxxxxxxxxxxxxxxxxxxxxxxxxxxxxxxxxxxxxxxxxxxxxxxx</a:t>
            </a:r>
          </a:p>
          <a:p>
            <a:pPr marL="315365" indent="-315365" algn="l" defTabSz="563569" eaLnBrk="0" hangingPunct="0">
              <a:lnSpc>
                <a:spcPct val="95000"/>
              </a:lnSpc>
              <a:buFont typeface="Symbol" pitchFamily="18" charset="2"/>
              <a:buAutoNum type="arabicPeriod"/>
            </a:pPr>
            <a:endParaRPr lang="en-US" sz="2575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15853132" y="31739764"/>
            <a:ext cx="13500000" cy="296080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56258" tIns="28128" rIns="56258" bIns="28128">
            <a:spAutoFit/>
          </a:bodyPr>
          <a:lstStyle/>
          <a:p>
            <a:pPr algn="l" defTabSz="563569" eaLnBrk="0" hangingPunct="0">
              <a:lnSpc>
                <a:spcPct val="95000"/>
              </a:lnSpc>
            </a:pPr>
            <a:r>
              <a:rPr lang="en-US" sz="2575" dirty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563569" eaLnBrk="0" hangingPunct="0">
              <a:lnSpc>
                <a:spcPct val="95000"/>
              </a:lnSpc>
            </a:pPr>
            <a:endParaRPr lang="en-US" sz="2575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563569" eaLnBrk="0" hangingPunct="0">
              <a:lnSpc>
                <a:spcPct val="95000"/>
              </a:lnSpc>
            </a:pPr>
            <a:endParaRPr lang="en-US" sz="1839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4152603" y="7536884"/>
            <a:ext cx="6780386" cy="125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036966">
              <a:spcBef>
                <a:spcPct val="50000"/>
              </a:spcBef>
            </a:pPr>
            <a:r>
              <a:rPr lang="en-US" sz="7525" b="1" dirty="0">
                <a:solidFill>
                  <a:srgbClr val="E34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19212939" y="7550025"/>
            <a:ext cx="6780386" cy="125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036966">
              <a:spcBef>
                <a:spcPct val="50000"/>
              </a:spcBef>
            </a:pPr>
            <a:r>
              <a:rPr lang="en-US" sz="7525" b="1" dirty="0">
                <a:solidFill>
                  <a:srgbClr val="E34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097" name="Text Box 49"/>
          <p:cNvSpPr txBox="1">
            <a:spLocks noChangeArrowheads="1"/>
          </p:cNvSpPr>
          <p:nvPr/>
        </p:nvSpPr>
        <p:spPr bwMode="auto">
          <a:xfrm>
            <a:off x="26173984" y="2934308"/>
            <a:ext cx="3521596" cy="184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036966">
              <a:spcBef>
                <a:spcPct val="50000"/>
              </a:spcBef>
            </a:pPr>
            <a:r>
              <a:rPr lang="en-US" sz="7525" b="1" dirty="0">
                <a:latin typeface="Calibri" panose="020F0502020204030204" pitchFamily="34" charset="0"/>
                <a:cs typeface="Calibri" panose="020F0502020204030204" pitchFamily="34" charset="0"/>
              </a:rPr>
              <a:t>Logo</a:t>
            </a:r>
          </a:p>
          <a:p>
            <a:pPr defTabSz="4036966">
              <a:spcBef>
                <a:spcPct val="50000"/>
              </a:spcBef>
            </a:pPr>
            <a:endParaRPr lang="en-US" sz="2575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 Box 9">
            <a:extLst>
              <a:ext uri="{FF2B5EF4-FFF2-40B4-BE49-F238E27FC236}">
                <a16:creationId xmlns:a16="http://schemas.microsoft.com/office/drawing/2014/main" id="{1F0D8564-1EDC-4B84-9636-A20FB8080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3132" y="8932563"/>
            <a:ext cx="13500000" cy="3103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defTabSz="4036966" eaLnBrk="0" hangingPunct="0">
              <a:lnSpc>
                <a:spcPct val="95000"/>
              </a:lnSpc>
            </a:pPr>
            <a:r>
              <a:rPr lang="en-US" sz="2575" dirty="0" err="1">
                <a:latin typeface="Calibri" panose="020F0502020204030204" pitchFamily="34" charset="0"/>
                <a:cs typeface="Calibri" panose="020F0502020204030204" pitchFamily="34" charset="0"/>
              </a:rPr>
              <a:t>Xxxxxxxxxxxxxxxxx</a:t>
            </a:r>
            <a:endParaRPr lang="en-US" sz="2575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4036966" eaLnBrk="0" hangingPunct="0">
              <a:lnSpc>
                <a:spcPct val="95000"/>
              </a:lnSpc>
            </a:pPr>
            <a:endParaRPr lang="en-US" sz="2575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4036966" eaLnBrk="0" hangingPunct="0">
              <a:lnSpc>
                <a:spcPct val="95000"/>
              </a:lnSpc>
            </a:pPr>
            <a:endParaRPr lang="en-US" sz="2575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4036966" eaLnBrk="0" hangingPunct="0">
              <a:lnSpc>
                <a:spcPct val="95000"/>
              </a:lnSpc>
            </a:pPr>
            <a:r>
              <a:rPr lang="en-US" sz="2575" b="1" dirty="0" err="1">
                <a:latin typeface="Calibri" panose="020F0502020204030204" pitchFamily="34" charset="0"/>
                <a:cs typeface="Calibri" panose="020F0502020204030204" pitchFamily="34" charset="0"/>
              </a:rPr>
              <a:t>Sdvcsdvds</a:t>
            </a:r>
            <a:endParaRPr lang="en-US" sz="2575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4036966" eaLnBrk="0" hangingPunct="0">
              <a:lnSpc>
                <a:spcPct val="95000"/>
              </a:lnSpc>
            </a:pPr>
            <a:r>
              <a:rPr lang="en-US" sz="2575" b="1" dirty="0" err="1">
                <a:latin typeface="Calibri" panose="020F0502020204030204" pitchFamily="34" charset="0"/>
                <a:cs typeface="Calibri" panose="020F0502020204030204" pitchFamily="34" charset="0"/>
              </a:rPr>
              <a:t>Sdv</a:t>
            </a:r>
            <a:endParaRPr lang="en-US" sz="2575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4036966" eaLnBrk="0" hangingPunct="0">
              <a:lnSpc>
                <a:spcPct val="95000"/>
              </a:lnSpc>
            </a:pPr>
            <a:r>
              <a:rPr lang="en-US" sz="2575" b="1" dirty="0" err="1">
                <a:latin typeface="Calibri" panose="020F0502020204030204" pitchFamily="34" charset="0"/>
                <a:cs typeface="Calibri" panose="020F0502020204030204" pitchFamily="34" charset="0"/>
              </a:rPr>
              <a:t>Sdv</a:t>
            </a:r>
            <a:endParaRPr lang="en-US" sz="2575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4036966" eaLnBrk="0" hangingPunct="0">
              <a:lnSpc>
                <a:spcPct val="95000"/>
              </a:lnSpc>
            </a:pPr>
            <a:r>
              <a:rPr lang="en-US" sz="2575" b="1" dirty="0" err="1">
                <a:latin typeface="Calibri" panose="020F0502020204030204" pitchFamily="34" charset="0"/>
                <a:cs typeface="Calibri" panose="020F0502020204030204" pitchFamily="34" charset="0"/>
              </a:rPr>
              <a:t>Sv</a:t>
            </a:r>
            <a:endParaRPr lang="en-US" sz="2575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defTabSz="4036966" eaLnBrk="0" hangingPunct="0">
              <a:lnSpc>
                <a:spcPct val="95000"/>
              </a:lnSpc>
            </a:pPr>
            <a:r>
              <a:rPr lang="en-US" sz="2575" b="1" dirty="0" err="1">
                <a:latin typeface="Calibri" panose="020F0502020204030204" pitchFamily="34" charset="0"/>
                <a:cs typeface="Calibri" panose="020F0502020204030204" pitchFamily="34" charset="0"/>
              </a:rPr>
              <a:t>dsv</a:t>
            </a:r>
            <a:endParaRPr lang="en-US" sz="2575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12167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5F2A7CAF-C9F1-4A71-98D0-1AFE84604151}" vid="{6D565F6C-1D4B-437D-84E2-17773EE723A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6126517997334D91E53431C65E4D6B" ma:contentTypeVersion="19" ma:contentTypeDescription="Create a new document." ma:contentTypeScope="" ma:versionID="0157c2b707a4a8355b32ebf278fb9147">
  <xsd:schema xmlns:xsd="http://www.w3.org/2001/XMLSchema" xmlns:xs="http://www.w3.org/2001/XMLSchema" xmlns:p="http://schemas.microsoft.com/office/2006/metadata/properties" xmlns:ns2="26c2e727-2f0d-48bf-9251-b80434e351af" xmlns:ns3="67d0f3fe-3e97-4055-b051-a9bc1cbd7eef" targetNamespace="http://schemas.microsoft.com/office/2006/metadata/properties" ma:root="true" ma:fieldsID="6e51ccc694b29c7dba90d90fa70d7008" ns2:_="" ns3:_="">
    <xsd:import namespace="26c2e727-2f0d-48bf-9251-b80434e351af"/>
    <xsd:import namespace="67d0f3fe-3e97-4055-b051-a9bc1cbd7e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c2e727-2f0d-48bf-9251-b80434e351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c7ecfda-2317-44a1-9987-015146f614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d0f3fe-3e97-4055-b051-a9bc1cbd7eef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ff8bac5-3e37-48f3-8f1d-772d9049a4cf}" ma:internalName="TaxCatchAll" ma:showField="CatchAllData" ma:web="67d0f3fe-3e97-4055-b051-a9bc1cbd7e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7d0f3fe-3e97-4055-b051-a9bc1cbd7eef" xsi:nil="true"/>
    <lcf76f155ced4ddcb4097134ff3c332f xmlns="26c2e727-2f0d-48bf-9251-b80434e351a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32A44A5-2618-4680-AAF4-360659FD11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BDC1A3-2E20-4590-B627-065BD3699320}"/>
</file>

<file path=customXml/itemProps3.xml><?xml version="1.0" encoding="utf-8"?>
<ds:datastoreItem xmlns:ds="http://schemas.openxmlformats.org/officeDocument/2006/customXml" ds:itemID="{54DB1478-82B7-4003-B24B-033D661B597A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26c2e727-2f0d-48bf-9251-b80434e351af"/>
    <ds:schemaRef ds:uri="http://schemas.openxmlformats.org/package/2006/metadata/core-properties"/>
    <ds:schemaRef ds:uri="67d0f3fe-3e97-4055-b051-a9bc1cbd7ee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BAU 2022 Poster Template</Template>
  <TotalTime>6</TotalTime>
  <Words>44</Words>
  <Application>Microsoft Office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Symbol</vt:lpstr>
      <vt:lpstr>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Claeyssens</dc:creator>
  <cp:keywords>www.postersession.com</cp:keywords>
  <dc:description>©MegaPrint Inc. 2009</dc:description>
  <cp:lastModifiedBy>Philip Claeyssens</cp:lastModifiedBy>
  <cp:revision>1</cp:revision>
  <dcterms:created xsi:type="dcterms:W3CDTF">2022-07-05T21:19:28Z</dcterms:created>
  <dcterms:modified xsi:type="dcterms:W3CDTF">2026-03-24T14:50:29Z</dcterms:modified>
  <cp:category>Research Poster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0x010100C96126517997334D91E53431C65E4D6B</vt:lpwstr>
  </property>
  <property fmtid="{D5CDD505-2E9C-101B-9397-08002B2CF9AE}" pid="3" name="MediaServiceImageTags">
    <vt:lpwstr/>
  </property>
</Properties>
</file>